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4" r:id="rId8"/>
    <p:sldId id="281" r:id="rId9"/>
    <p:sldId id="282" r:id="rId10"/>
    <p:sldId id="283" r:id="rId11"/>
    <p:sldId id="300" r:id="rId12"/>
    <p:sldId id="299" r:id="rId13"/>
    <p:sldId id="263" r:id="rId14"/>
    <p:sldId id="285" r:id="rId15"/>
    <p:sldId id="265" r:id="rId16"/>
    <p:sldId id="266" r:id="rId17"/>
    <p:sldId id="267" r:id="rId18"/>
    <p:sldId id="268" r:id="rId19"/>
    <p:sldId id="269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73" r:id="rId32"/>
    <p:sldId id="274" r:id="rId33"/>
    <p:sldId id="275" r:id="rId34"/>
    <p:sldId id="276" r:id="rId35"/>
    <p:sldId id="277" r:id="rId36"/>
    <p:sldId id="297" r:id="rId37"/>
    <p:sldId id="298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2"/>
    <p:restoredTop sz="96110"/>
  </p:normalViewPr>
  <p:slideViewPr>
    <p:cSldViewPr snapToGrid="0">
      <p:cViewPr varScale="1">
        <p:scale>
          <a:sx n="121" d="100"/>
          <a:sy n="121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6389-4E43-3FB6-8B73-C2C7DDC4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E8FEA-C152-C7C0-7935-EB6982B44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E76D2-7EF3-9D9B-6441-7BC8D5E0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28B9-6F3A-4567-E21C-A85AA41D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6AA8E-5E24-F74C-9D9C-F6320626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2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C019-4E76-1315-6BE0-8F90109E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638D1-9818-1DB9-B196-C77072345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1E61C-6016-7A1D-5204-719AF670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683A1-8066-2F7E-3A3B-6182C65F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F8E5E-EBF3-1DBB-B914-C47BA85F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3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CE6C0-18CD-6235-CE6B-1BBF99869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68D6F-855A-F19E-8EF2-F36988B01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593A-5E18-FF27-9C6E-0724F47F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A6C42-9F89-D02A-76A4-7D53F40C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DE833-7CB3-10BF-DFA1-B950946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5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2828-5293-5C18-5DE1-414C5DED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9689-72D7-EF61-97EE-F598094D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2CC43-D870-EC56-1AF8-9EAFA465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F5F81-885B-3A8F-C5DB-A59956E7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3FF5-D740-6C05-8E90-ABC8C078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2AC5-9202-4669-BDA8-EFA7429D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2E35D-0C0E-9A1E-9C33-CD8A1AB06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9CBB-5CE7-B322-67C8-71EA6EBC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C4CFE-29D9-DFE9-4087-16EE78F2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5024C-627E-EB20-9EBA-97B665F9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3285-A2EF-B3BB-F3E0-2102B1D8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595F-33C2-93D7-87EF-2E56E09B3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FF86D-7EC7-9DDA-D542-F88954A6D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810E-0DE6-32F1-C853-BD658AD1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F3F4B-0955-C0D9-DA93-C06A40FF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28F50-4642-5B3D-0752-6B5D870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5F91-4A55-32DE-4E29-E10398AF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D7ED8-10BD-865E-5D00-D8426CA55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0244F-B848-25D8-5489-E77505767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2291C-9A1C-24C1-55A9-013486AE3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D1EDB-546B-49EB-38D7-9928395D3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45F4D-56C7-66AA-57F4-30C86639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18471-3B98-3443-3303-2FE6968D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C91DF-DD30-F6DF-4C9A-8EFD1F1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3F1-B315-1EA5-C53B-B1A1C3A7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1DDA3-7084-7354-9D42-DAE0FAB3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F7AA2-F6A0-BF67-9A65-0F4D3E57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B90EE-DB38-F6B1-27EC-2293A1D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3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1438F-3D16-750A-B4CC-5230E7FA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1929A-ADC9-148C-E722-09911E6C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234E1-E0B0-972C-B86A-A4A0C1A5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5F5B-2E04-C6C1-F848-AD2D7BF7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DE4B-B821-AD3A-43AB-E110BBEF3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5BAE2-C733-2B36-2F35-256B3CE40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0CC9-194E-28F3-40A1-0763598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A25BE-B2F5-D594-962B-D9722426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79320-AD0F-7A39-D2A8-261D477E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01F4-C64C-F69B-B7CC-A66CC651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809AF-6D36-673E-8540-222743DA3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8C195-FAE8-1FDF-4A76-64C17E2ED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CC342-51D3-EBD9-EF6D-E6B7731E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22246-CE42-8943-A4CF-90E50275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9F7A-523A-76AB-704C-D648F16B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3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8F9E9-C10B-E487-298C-0BA9CD02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59432-6F7F-28D0-057A-148F2D9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3BF4F-D84A-BC94-0BE0-99A7322BA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6296-BD36-624B-8240-E82717BA3F29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1D87-9ED3-5AFC-CF5D-8E55245D7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4785-1A4E-122D-BDD2-F6F576E71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0D942-0F1F-CB41-AD45-678B94F34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4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ushdaMansuri/Maid-E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RushdaMansuri/Maid-Ease/tree/main/CS69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RushdaMansuri/Maid-Ease/tree/main/CS692/websi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RushdaMansuri/Maid-Ease/tree/main/CS692/website/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RushdaMansuri/Maid-Ease/tree/main/CS692/website/cli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03B7-2AF3-73DE-1AA6-9B8B883CC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2800" b="1" dirty="0"/>
              <a:t>Source Code &amp; GitHub Repository:</a:t>
            </a:r>
            <a:br>
              <a:rPr lang="en-US" sz="4800" b="1" dirty="0"/>
            </a:br>
            <a:r>
              <a:rPr lang="en-US" sz="4800" b="1" dirty="0"/>
              <a:t>MaidEase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85432-B2E4-3959-60CA-4E39CBCEE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Team 1 - 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Rushda Mansuri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Tahera Shaikh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Nidhi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Berde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Amala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Natu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Bhakti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Palkar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Jahid Hassan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Sai Manish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Avasarala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Sai Teja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Malladi</a:t>
            </a:r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-228600">
              <a:lnSpc>
                <a:spcPct val="110000"/>
              </a:lnSpc>
              <a:spcBef>
                <a:spcPts val="9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Picture 4" descr="A picture containing toy, LEGO, vector graphics&#10;&#10;Description automatically generated">
            <a:extLst>
              <a:ext uri="{FF2B5EF4-FFF2-40B4-BE49-F238E27FC236}">
                <a16:creationId xmlns:a16="http://schemas.microsoft.com/office/drawing/2014/main" id="{751D2E91-1066-9494-A1B6-2B73C7446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5" r="3365"/>
          <a:stretch/>
        </p:blipFill>
        <p:spPr>
          <a:xfrm>
            <a:off x="6924675" y="1079168"/>
            <a:ext cx="4713922" cy="4699663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637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597-7261-C9E8-B99F-79E34161C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>
                <a:latin typeface="+mj-lt"/>
              </a:rPr>
              <a:t>Build &amp; Deployment Procedures</a:t>
            </a:r>
          </a:p>
        </p:txBody>
      </p:sp>
      <p:pic>
        <p:nvPicPr>
          <p:cNvPr id="6150" name="Picture 6" descr="How Do Deep Cleaning and Regular Cleaning Differ?">
            <a:extLst>
              <a:ext uri="{FF2B5EF4-FFF2-40B4-BE49-F238E27FC236}">
                <a16:creationId xmlns:a16="http://schemas.microsoft.com/office/drawing/2014/main" id="{2164A4D3-12A8-E4FA-0B33-68BB0190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6388" y="549275"/>
            <a:ext cx="7616219" cy="5759450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0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8FCD67-A92A-AA3A-7B5E-24109B35B266}"/>
              </a:ext>
            </a:extLst>
          </p:cNvPr>
          <p:cNvSpPr txBox="1">
            <a:spLocks/>
          </p:cNvSpPr>
          <p:nvPr/>
        </p:nvSpPr>
        <p:spPr>
          <a:xfrm>
            <a:off x="382697" y="220718"/>
            <a:ext cx="3705827" cy="714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Prerequisites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E4E41-7A11-5355-5267-411FD636398A}"/>
              </a:ext>
            </a:extLst>
          </p:cNvPr>
          <p:cNvSpPr txBox="1"/>
          <p:nvPr/>
        </p:nvSpPr>
        <p:spPr>
          <a:xfrm>
            <a:off x="382697" y="1471449"/>
            <a:ext cx="171219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Step 1: Install Node.js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To install Node.js, visit the official Node.js website for download instructions: 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Node.js Download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Step 2: Install MySQL Workbench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Download and install MySQL Workbench from the official MySQL website: 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MySQL Workbench Download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Step 3: Install ReactJS, Node.js, and Express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Once you've installed Node.js, you can proceed to install ReactJS, Node.js, and Express using the following commands: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install -g create-react-app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install -g </a:t>
            </a:r>
            <a:r>
              <a:rPr lang="en-US" sz="2000" dirty="0" err="1"/>
              <a:t>npm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express</a:t>
            </a:r>
          </a:p>
          <a:p>
            <a:r>
              <a:rPr lang="en-US" sz="2000" dirty="0"/>
              <a:t>	node -v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-v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770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F2A77F-1226-9D0E-FAB0-84C6DEFB7011}"/>
              </a:ext>
            </a:extLst>
          </p:cNvPr>
          <p:cNvSpPr txBox="1">
            <a:spLocks/>
          </p:cNvSpPr>
          <p:nvPr/>
        </p:nvSpPr>
        <p:spPr>
          <a:xfrm>
            <a:off x="382697" y="220718"/>
            <a:ext cx="3705827" cy="7146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Installation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15D8D-21FB-DFE9-CD17-AA8781F141EE}"/>
              </a:ext>
            </a:extLst>
          </p:cNvPr>
          <p:cNvSpPr txBox="1"/>
          <p:nvPr/>
        </p:nvSpPr>
        <p:spPr>
          <a:xfrm>
            <a:off x="382697" y="1471449"/>
            <a:ext cx="104997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Clone this repository (https://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RushdaMansuri</a:t>
            </a:r>
            <a:r>
              <a:rPr lang="en-US" sz="2000" dirty="0"/>
              <a:t>/Maid-</a:t>
            </a:r>
            <a:r>
              <a:rPr lang="en-US" sz="2000" dirty="0" err="1"/>
              <a:t>Ease.git</a:t>
            </a:r>
            <a:r>
              <a:rPr lang="en-US" sz="2000" dirty="0"/>
              <a:t>)  to your local machine.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Open the server folder in command line and run the following command: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install express </a:t>
            </a:r>
            <a:r>
              <a:rPr lang="en-US" sz="2000" dirty="0" err="1"/>
              <a:t>cors</a:t>
            </a:r>
            <a:r>
              <a:rPr lang="en-US" sz="2000" dirty="0"/>
              <a:t> body-parser </a:t>
            </a:r>
            <a:r>
              <a:rPr lang="en-US" sz="2000" dirty="0" err="1"/>
              <a:t>jsonwebtoken</a:t>
            </a:r>
            <a:r>
              <a:rPr lang="en-US" sz="2000" dirty="0"/>
              <a:t> </a:t>
            </a:r>
            <a:r>
              <a:rPr lang="en-US" sz="2000" dirty="0" err="1"/>
              <a:t>mysql</a:t>
            </a:r>
            <a:r>
              <a:rPr lang="en-US" sz="2000" dirty="0"/>
              <a:t> </a:t>
            </a:r>
            <a:r>
              <a:rPr lang="en-US" sz="2000" dirty="0" err="1"/>
              <a:t>nodemailer</a:t>
            </a:r>
            <a:r>
              <a:rPr lang="en-US" sz="2000" dirty="0"/>
              <a:t> </a:t>
            </a:r>
            <a:r>
              <a:rPr lang="en-US" sz="2000" dirty="0" err="1"/>
              <a:t>nodemon</a:t>
            </a:r>
            <a:r>
              <a:rPr lang="en-US" sz="2000" dirty="0"/>
              <a:t> –save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Open the client folder in command line and run the following command:</a:t>
            </a:r>
            <a:br>
              <a:rPr lang="en-US" sz="2000" dirty="0"/>
            </a:br>
            <a:r>
              <a:rPr lang="en-US" sz="2000" dirty="0" err="1"/>
              <a:t>npm</a:t>
            </a:r>
            <a:r>
              <a:rPr lang="en-US" sz="2000" dirty="0"/>
              <a:t> install --save react react-router-</a:t>
            </a:r>
            <a:r>
              <a:rPr lang="en-US" sz="2000" dirty="0" err="1"/>
              <a:t>dom</a:t>
            </a:r>
            <a:r>
              <a:rPr lang="en-US" sz="2000" dirty="0"/>
              <a:t> react-native @material-</a:t>
            </a:r>
            <a:r>
              <a:rPr lang="en-US" sz="2000" dirty="0" err="1"/>
              <a:t>ui</a:t>
            </a:r>
            <a:r>
              <a:rPr lang="en-US" sz="2000" dirty="0"/>
              <a:t>/icons </a:t>
            </a:r>
            <a:r>
              <a:rPr lang="en-US" sz="2000" dirty="0" err="1"/>
              <a:t>axios</a:t>
            </a:r>
            <a:endParaRPr lang="en-US" sz="20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Run the </a:t>
            </a:r>
            <a:r>
              <a:rPr lang="en-US" sz="2000" dirty="0" err="1"/>
              <a:t>sql</a:t>
            </a:r>
            <a:r>
              <a:rPr lang="en-US" sz="2000" dirty="0"/>
              <a:t> script (</a:t>
            </a:r>
            <a:r>
              <a:rPr lang="en-US" sz="2000" dirty="0" err="1"/>
              <a:t>Queries.sql</a:t>
            </a:r>
            <a:r>
              <a:rPr lang="en-US" sz="2000" dirty="0"/>
              <a:t>) in your MySQL client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Check and change the username, password, </a:t>
            </a:r>
            <a:r>
              <a:rPr lang="en-US" sz="2000" dirty="0" err="1"/>
              <a:t>etc</a:t>
            </a:r>
            <a:r>
              <a:rPr lang="en-US" sz="2000" dirty="0"/>
              <a:t> MySQL credentials in </a:t>
            </a:r>
            <a:r>
              <a:rPr lang="en-US" sz="2000" dirty="0" err="1"/>
              <a:t>server.js</a:t>
            </a:r>
            <a:r>
              <a:rPr lang="en-US" sz="2000" dirty="0"/>
              <a:t> in server folder.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Go to server folder in </a:t>
            </a:r>
            <a:r>
              <a:rPr lang="en-US" sz="2000" dirty="0" err="1"/>
              <a:t>Powershell</a:t>
            </a:r>
            <a:r>
              <a:rPr lang="en-US" sz="2000" dirty="0"/>
              <a:t> and enter the following command: </a:t>
            </a:r>
            <a:r>
              <a:rPr lang="en-US" sz="2000" dirty="0" err="1"/>
              <a:t>nodemon</a:t>
            </a:r>
            <a:r>
              <a:rPr lang="en-US" sz="2000" dirty="0"/>
              <a:t> </a:t>
            </a:r>
            <a:r>
              <a:rPr lang="en-US" sz="2000" dirty="0" err="1"/>
              <a:t>server.js</a:t>
            </a:r>
            <a:endParaRPr lang="en-US" sz="20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Go to client folder in </a:t>
            </a:r>
            <a:r>
              <a:rPr lang="en-US" sz="2000" dirty="0" err="1"/>
              <a:t>Powershell</a:t>
            </a:r>
            <a:r>
              <a:rPr lang="en-US" sz="2000" dirty="0"/>
              <a:t> and enter the following command: </a:t>
            </a:r>
            <a:r>
              <a:rPr lang="en-US" sz="2000" dirty="0" err="1"/>
              <a:t>npm</a:t>
            </a:r>
            <a:r>
              <a:rPr lang="en-US" sz="2000" dirty="0"/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184830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CF22B4C-A995-D43C-45AB-0FD4E9C12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71" y="1085303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j-lt"/>
              </a:rPr>
              <a:t>Jenkins-Dev</a:t>
            </a:r>
            <a:br>
              <a:rPr lang="en-US" sz="4800" b="1" dirty="0">
                <a:latin typeface="+mj-lt"/>
              </a:rPr>
            </a:br>
            <a:r>
              <a:rPr lang="en-US" sz="4800" b="1" dirty="0">
                <a:latin typeface="+mj-lt"/>
              </a:rPr>
              <a:t>Pipeline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C392A1-53A4-D29D-BAD8-9265E178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59" y="1001220"/>
            <a:ext cx="8273229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60C260-3B1F-9C06-FBF7-ED853324DF52}"/>
              </a:ext>
            </a:extLst>
          </p:cNvPr>
          <p:cNvSpPr txBox="1">
            <a:spLocks/>
          </p:cNvSpPr>
          <p:nvPr/>
        </p:nvSpPr>
        <p:spPr>
          <a:xfrm>
            <a:off x="109593" y="549276"/>
            <a:ext cx="3565524" cy="3034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Jenkins-QA</a:t>
            </a:r>
            <a:br>
              <a:rPr lang="en-US" sz="4800" b="1" dirty="0"/>
            </a:br>
            <a:r>
              <a:rPr lang="en-US" sz="4800" b="1" dirty="0"/>
              <a:t>Pipeline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56804A-B2F4-68B3-4291-0878D956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24" y="549276"/>
            <a:ext cx="8797159" cy="53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1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AFC8070-CF03-6267-E46F-405C7F5DE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333379"/>
            <a:ext cx="3565524" cy="2250553"/>
          </a:xfrm>
        </p:spPr>
        <p:txBody>
          <a:bodyPr anchor="b">
            <a:normAutofit/>
          </a:bodyPr>
          <a:lstStyle/>
          <a:p>
            <a:r>
              <a:rPr lang="en-US" sz="4800" b="1"/>
              <a:t>Source Code</a:t>
            </a:r>
            <a:endParaRPr lang="en-US" sz="4800" b="1">
              <a:latin typeface="+mj-lt"/>
            </a:endParaRPr>
          </a:p>
        </p:txBody>
      </p:sp>
      <p:pic>
        <p:nvPicPr>
          <p:cNvPr id="8194" name="Picture 2" descr="Gray Silhouette Of Continuously Sheet With Printed Source Code In Closeup  Vector Illustration Royalty Free SVG, Cliparts, Vectors, And Stock  Illustration. Image 81512939.">
            <a:extLst>
              <a:ext uri="{FF2B5EF4-FFF2-40B4-BE49-F238E27FC236}">
                <a16:creationId xmlns:a16="http://schemas.microsoft.com/office/drawing/2014/main" id="{AF42EBEE-9D16-E385-DC96-93BAC2D58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3" r="21359"/>
          <a:stretch/>
        </p:blipFill>
        <p:spPr bwMode="auto">
          <a:xfrm>
            <a:off x="4549735" y="10"/>
            <a:ext cx="3821133" cy="6857990"/>
          </a:xfrm>
          <a:custGeom>
            <a:avLst/>
            <a:gdLst/>
            <a:ahLst/>
            <a:cxnLst/>
            <a:rect l="l" t="t" r="r" b="b"/>
            <a:pathLst>
              <a:path w="3821133" h="6858000">
                <a:moveTo>
                  <a:pt x="0" y="0"/>
                </a:moveTo>
                <a:lnTo>
                  <a:pt x="3821133" y="0"/>
                </a:lnTo>
                <a:lnTo>
                  <a:pt x="382113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d he ever mention source code? | Pearltrees">
            <a:extLst>
              <a:ext uri="{FF2B5EF4-FFF2-40B4-BE49-F238E27FC236}">
                <a16:creationId xmlns:a16="http://schemas.microsoft.com/office/drawing/2014/main" id="{C17F7B2D-0A49-C97B-4808-CD91934B1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5" r="14467"/>
          <a:stretch/>
        </p:blipFill>
        <p:spPr bwMode="auto">
          <a:xfrm>
            <a:off x="8370870" y="-1"/>
            <a:ext cx="3821133" cy="6858000"/>
          </a:xfrm>
          <a:custGeom>
            <a:avLst/>
            <a:gdLst/>
            <a:ahLst/>
            <a:cxnLst/>
            <a:rect l="l" t="t" r="r" b="b"/>
            <a:pathLst>
              <a:path w="3821133" h="6858000">
                <a:moveTo>
                  <a:pt x="0" y="0"/>
                </a:moveTo>
                <a:lnTo>
                  <a:pt x="3821133" y="0"/>
                </a:lnTo>
                <a:lnTo>
                  <a:pt x="382113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3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E550B2-3417-6CAE-E25B-51D6D840BE08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 b="1" dirty="0"/>
              <a:t>Database connection</a:t>
            </a:r>
            <a:br>
              <a:rPr lang="en-US" sz="3400" b="1" dirty="0"/>
            </a:br>
            <a:endParaRPr lang="en-US" sz="3400" b="1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CFC75FD-2C88-F2FA-FAD0-837C214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86" y="1190487"/>
            <a:ext cx="10081039" cy="5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Is 101: What Is an API Call? | Nordic APIs |">
            <a:extLst>
              <a:ext uri="{FF2B5EF4-FFF2-40B4-BE49-F238E27FC236}">
                <a16:creationId xmlns:a16="http://schemas.microsoft.com/office/drawing/2014/main" id="{47628398-C98C-A71D-17B8-FBE0DCBD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53" y="1951025"/>
            <a:ext cx="4055616" cy="210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C1F36-867A-9D6B-8423-C33329202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38" y="394343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j-lt"/>
              </a:rPr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95193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A429-F1C7-5912-BD9C-ABE185180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 err="1"/>
              <a:t>ManageServices</a:t>
            </a:r>
            <a:endParaRPr lang="en-US" sz="4400" b="1" dirty="0"/>
          </a:p>
          <a:p>
            <a:endParaRPr lang="en-US" sz="4400" b="1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5AE0FC6-24A4-C5A2-3C08-DFD96F4F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56" y="106017"/>
            <a:ext cx="7390674" cy="62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7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D1C333-93E4-B4C8-7C28-3930621D8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 err="1"/>
              <a:t>Favourites</a:t>
            </a:r>
            <a:r>
              <a:rPr lang="en-US" sz="3200" b="1" dirty="0"/>
              <a:t>/Add</a:t>
            </a:r>
          </a:p>
          <a:p>
            <a:endParaRPr lang="en-US" sz="3200" b="1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ED94D8C-8EA3-32C3-95FC-F45C9DD4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35" y="84792"/>
            <a:ext cx="7772400" cy="6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8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4DF-9449-216C-1171-F9056FA3F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b="1"/>
              <a:t>GitHub URL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7C0C1-0755-47BC-9177-D8F40E22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3088" y="3715690"/>
            <a:ext cx="6547945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  <a:hlinkClick r:id="rId2"/>
              </a:rPr>
              <a:t>https://github.com/RushdaMansuri/Maid-Ease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</p:txBody>
      </p:sp>
      <p:pic>
        <p:nvPicPr>
          <p:cNvPr id="1026" name="Picture 2" descr="Github Logo Icon - Free vector graphic on Pixabay">
            <a:extLst>
              <a:ext uri="{FF2B5EF4-FFF2-40B4-BE49-F238E27FC236}">
                <a16:creationId xmlns:a16="http://schemas.microsoft.com/office/drawing/2014/main" id="{07ECA059-F9C0-495A-EF8E-A7F7CE7A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Cartoon Cleaning Lady Stock Illustrations – 170 Black Cartoon  Cleaning Lady Stock Illustrations, Vectors &amp; Clipart - Dreamstime">
            <a:extLst>
              <a:ext uri="{FF2B5EF4-FFF2-40B4-BE49-F238E27FC236}">
                <a16:creationId xmlns:a16="http://schemas.microsoft.com/office/drawing/2014/main" id="{B2EAFE96-6FC3-CD1F-3685-96126B0D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478110" cy="15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7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C55D3-F4F8-1AF2-A1CE-C4B6E8CE0268}"/>
              </a:ext>
            </a:extLst>
          </p:cNvPr>
          <p:cNvSpPr txBox="1">
            <a:spLocks/>
          </p:cNvSpPr>
          <p:nvPr/>
        </p:nvSpPr>
        <p:spPr>
          <a:xfrm>
            <a:off x="0" y="442765"/>
            <a:ext cx="5437187" cy="2986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Favourites</a:t>
            </a:r>
            <a:r>
              <a:rPr lang="en-US" sz="3200" b="1" dirty="0"/>
              <a:t>/Remove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034FFF1-47C0-AC09-E2A6-B9998193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2" y="442765"/>
            <a:ext cx="8012319" cy="581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1A5DAA-E5D7-C43D-204E-18B5F67A9783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782957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Favourites</a:t>
            </a:r>
            <a:r>
              <a:rPr lang="en-US" sz="3200" b="1" dirty="0"/>
              <a:t>/List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C6F434E-B33A-E4C1-7262-309BE03A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66" y="255657"/>
            <a:ext cx="8860459" cy="62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9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C6500C-8774-5D64-6CF3-4969E4BA3517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TrackingLoyality</a:t>
            </a:r>
            <a:endParaRPr lang="en-US" sz="3200" b="1" dirty="0"/>
          </a:p>
          <a:p>
            <a:endParaRPr lang="en-US" sz="3200" b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71CE40D-7E59-1883-EB4A-B21C3F89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83" y="115012"/>
            <a:ext cx="7772400" cy="65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DC5875-FE38-F66A-5F4A-490283DF9F93}"/>
              </a:ext>
            </a:extLst>
          </p:cNvPr>
          <p:cNvSpPr txBox="1">
            <a:spLocks/>
          </p:cNvSpPr>
          <p:nvPr/>
        </p:nvSpPr>
        <p:spPr>
          <a:xfrm>
            <a:off x="251791" y="2055740"/>
            <a:ext cx="3154592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PostStatiscalData</a:t>
            </a:r>
            <a:endParaRPr lang="en-US" sz="3200" b="1" dirty="0"/>
          </a:p>
          <a:p>
            <a:endParaRPr lang="en-US" sz="3200" b="1" dirty="0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6633C40-29F3-D5E6-1D8D-98002633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04" y="1301876"/>
            <a:ext cx="8533826" cy="3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8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33BAFD-99D3-3700-494B-927E58D8FEE1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Ratings/Add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9D3FC2-D4C7-B83E-3DA1-F3922EBB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03" y="0"/>
            <a:ext cx="8757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7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B428C-A8AC-A39B-798E-676E29C35E38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Ratings/List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194D62A-30AD-CFBB-B2DE-A9DF920F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0" y="38105"/>
            <a:ext cx="8479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1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D5DDB3-2DD3-5DCB-034F-EC7FDD119328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BookServices</a:t>
            </a:r>
            <a:r>
              <a:rPr lang="en-US" sz="3200" b="1" dirty="0"/>
              <a:t>/</a:t>
            </a:r>
          </a:p>
          <a:p>
            <a:r>
              <a:rPr lang="en-US" sz="3200" b="1" dirty="0" err="1"/>
              <a:t>AddtoCart</a:t>
            </a:r>
            <a:endParaRPr lang="en-US" sz="3200" b="1" dirty="0"/>
          </a:p>
          <a:p>
            <a:endParaRPr lang="en-US" sz="3200" b="1" dirty="0"/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8B58261-A234-AD0A-2241-A50B676E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29" y="0"/>
            <a:ext cx="7630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7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D908C5-D024-2CB7-72A8-A8BDB96362F4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BookServices</a:t>
            </a:r>
            <a:r>
              <a:rPr lang="en-US" sz="3200" b="1" dirty="0"/>
              <a:t>/</a:t>
            </a:r>
          </a:p>
          <a:p>
            <a:r>
              <a:rPr lang="en-US" sz="3200" b="1" dirty="0" err="1"/>
              <a:t>AddtoCart</a:t>
            </a:r>
            <a:r>
              <a:rPr lang="en-US" sz="3200" b="1" dirty="0"/>
              <a:t> Listing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648AAEA-3608-A5C8-6595-4CA69558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66" y="0"/>
            <a:ext cx="817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60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BA150F-5955-440E-53D6-0F52BFAB56CE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BookServices</a:t>
            </a:r>
            <a:r>
              <a:rPr lang="en-US" sz="3200" b="1" dirty="0"/>
              <a:t>/</a:t>
            </a:r>
          </a:p>
          <a:p>
            <a:r>
              <a:rPr lang="en-US" sz="3200" b="1" dirty="0" err="1"/>
              <a:t>AddtoCart</a:t>
            </a:r>
            <a:r>
              <a:rPr lang="en-US" sz="3200" b="1" dirty="0"/>
              <a:t> Delete</a:t>
            </a:r>
          </a:p>
          <a:p>
            <a:endParaRPr lang="en-US" sz="3200" b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6223EB-345A-0C69-1A5D-0C554D5E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19" y="650736"/>
            <a:ext cx="7772400" cy="51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1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B2E378-BFB7-3F2A-B4AB-2DC53D280915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BookServices</a:t>
            </a:r>
            <a:r>
              <a:rPr lang="en-US" sz="3200" b="1" dirty="0"/>
              <a:t>/</a:t>
            </a:r>
          </a:p>
          <a:p>
            <a:r>
              <a:rPr lang="en-US" sz="3200" b="1" dirty="0" err="1"/>
              <a:t>BookNow</a:t>
            </a:r>
            <a:r>
              <a:rPr lang="en-US" sz="3200" b="1" dirty="0"/>
              <a:t> Add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127DF4-86AE-AE25-51A4-6CA95E60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759" y="-38104"/>
            <a:ext cx="7672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15AE-E62B-7FF1-2DE4-9435AE4E4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en-US" sz="4800" b="1" dirty="0"/>
              <a:t>Repository Structure</a:t>
            </a:r>
            <a:endParaRPr lang="en-US" sz="4800" dirty="0"/>
          </a:p>
        </p:txBody>
      </p:sp>
      <p:pic>
        <p:nvPicPr>
          <p:cNvPr id="2054" name="Picture 6" descr="Premium Vector | Young man vaccuuming home house husband cleaning with  vaccuum cleaner flat cartoon vector illustrtion trendy colors isolated on  white background">
            <a:extLst>
              <a:ext uri="{FF2B5EF4-FFF2-40B4-BE49-F238E27FC236}">
                <a16:creationId xmlns:a16="http://schemas.microsoft.com/office/drawing/2014/main" id="{AA8B712D-0CF0-FB96-073B-999B9F7F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65" y="0"/>
            <a:ext cx="1156885" cy="11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170D0A-6D34-A027-5A19-995B043D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99" y="1534160"/>
            <a:ext cx="10899014" cy="43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1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3AE176-BE30-C691-C47E-377AD391E77B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BookServices</a:t>
            </a:r>
            <a:r>
              <a:rPr lang="en-US" sz="3200" b="1" dirty="0"/>
              <a:t>/</a:t>
            </a:r>
          </a:p>
          <a:p>
            <a:r>
              <a:rPr lang="en-US" sz="3200" b="1" dirty="0" err="1"/>
              <a:t>BookNow</a:t>
            </a:r>
            <a:r>
              <a:rPr lang="en-US" sz="3200" b="1" dirty="0"/>
              <a:t> List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2323EE-C00C-2923-A5B4-800BB596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41" y="38105"/>
            <a:ext cx="771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72222BC-65A3-104D-06B0-75CFA43E8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71" y="1759550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UI/ UX</a:t>
            </a:r>
            <a:br>
              <a:rPr lang="en-US" sz="4800" b="1" dirty="0"/>
            </a:br>
            <a:r>
              <a:rPr lang="en-US" sz="2200" b="1" dirty="0"/>
              <a:t>(Homepage, Login, Register, Profile, Edit, Delete)</a:t>
            </a:r>
          </a:p>
          <a:p>
            <a:endParaRPr lang="en-US" sz="4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22237-50C3-8956-DE4D-836BDED38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295776" y="1363910"/>
            <a:ext cx="7345363" cy="413176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2054" name="Picture 6" descr="A Step by Step Guide to UI/UX Design Process : Aufait UX">
            <a:extLst>
              <a:ext uri="{FF2B5EF4-FFF2-40B4-BE49-F238E27FC236}">
                <a16:creationId xmlns:a16="http://schemas.microsoft.com/office/drawing/2014/main" id="{168792DF-E04C-3F58-9F96-1991BFAB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9666"/>
            <a:ext cx="3445211" cy="197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2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6C049C0-E1BF-3823-0C43-7146099AE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endParaRPr lang="en-US" sz="4800" b="1" dirty="0"/>
          </a:p>
          <a:p>
            <a:endParaRPr lang="en-US" sz="4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E635F-8F0D-A880-2269-B5626EF4491C}"/>
              </a:ext>
            </a:extLst>
          </p:cNvPr>
          <p:cNvSpPr txBox="1">
            <a:spLocks/>
          </p:cNvSpPr>
          <p:nvPr/>
        </p:nvSpPr>
        <p:spPr>
          <a:xfrm>
            <a:off x="251792" y="2055740"/>
            <a:ext cx="2933974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Manage Service 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DAF5AB9-4C5E-AD90-0558-2F4FD0CF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38" y="0"/>
            <a:ext cx="7772400" cy="67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9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B590CD3-36E9-3F9A-7FB0-797D98B4B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51" y="615536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 err="1"/>
              <a:t>Favourites</a:t>
            </a:r>
            <a:endParaRPr lang="en-US" sz="4800" b="1" dirty="0"/>
          </a:p>
          <a:p>
            <a:endParaRPr lang="en-US" sz="4800" b="1" dirty="0"/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8B040F8-DB65-B169-60D2-E9ACE2A6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6" y="0"/>
            <a:ext cx="8129310" cy="67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3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C1CC87-454A-8803-688C-1917C9F7E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7275" y="2575016"/>
            <a:ext cx="4127153" cy="853984"/>
          </a:xfrm>
        </p:spPr>
        <p:txBody>
          <a:bodyPr anchor="b">
            <a:normAutofit/>
          </a:bodyPr>
          <a:lstStyle/>
          <a:p>
            <a:r>
              <a:rPr lang="en-US" sz="4000" b="1" dirty="0" err="1"/>
              <a:t>TrackingLoyality</a:t>
            </a:r>
            <a:endParaRPr lang="en-US" sz="4000" b="1" dirty="0"/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7176F5F-A692-08A0-4A0A-61D7DB75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17" y="45609"/>
            <a:ext cx="7772400" cy="67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C340E9-6A18-4DCF-AE47-F8B8BEB14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8005" y="2575016"/>
            <a:ext cx="4127153" cy="853984"/>
          </a:xfrm>
        </p:spPr>
        <p:txBody>
          <a:bodyPr anchor="b">
            <a:normAutofit/>
          </a:bodyPr>
          <a:lstStyle/>
          <a:p>
            <a:r>
              <a:rPr lang="en-US" sz="4000" b="1" dirty="0" err="1"/>
              <a:t>PostStatiscalData</a:t>
            </a:r>
            <a:endParaRPr lang="en-US" sz="4000" b="1" dirty="0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7A6FC3-2100-9C03-FEA3-B38B72C9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78" y="185531"/>
            <a:ext cx="77724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453448-F885-5197-4D64-E99CDD2AB691}"/>
              </a:ext>
            </a:extLst>
          </p:cNvPr>
          <p:cNvSpPr txBox="1">
            <a:spLocks/>
          </p:cNvSpPr>
          <p:nvPr/>
        </p:nvSpPr>
        <p:spPr>
          <a:xfrm>
            <a:off x="153299" y="2575016"/>
            <a:ext cx="4127153" cy="853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Ratings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D79021F-0975-9F3E-A7E5-3451E69B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95" y="238538"/>
            <a:ext cx="8781843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D49CC-8649-BB84-0266-E0F412C64A66}"/>
              </a:ext>
            </a:extLst>
          </p:cNvPr>
          <p:cNvSpPr txBox="1">
            <a:spLocks/>
          </p:cNvSpPr>
          <p:nvPr/>
        </p:nvSpPr>
        <p:spPr>
          <a:xfrm>
            <a:off x="153300" y="2575016"/>
            <a:ext cx="2801936" cy="853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BookService</a:t>
            </a:r>
            <a:endParaRPr lang="en-US" sz="4000" b="1" dirty="0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4FDA847-F7BD-3B9F-21BA-0D91EAFD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43" y="225287"/>
            <a:ext cx="7772400" cy="61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2CF7-BEB9-532D-2BCE-E8B106E9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Development in Progress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0C28E52F-58A3-42FA-61E3-85587BAA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391456"/>
            <a:ext cx="7345363" cy="407667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53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DB69-A573-4B28-B25F-889754600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812" y="298305"/>
            <a:ext cx="8812593" cy="98488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Repository Structure - Code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53025-E765-7EAE-B0A5-ECB192248BE2}"/>
              </a:ext>
            </a:extLst>
          </p:cNvPr>
          <p:cNvSpPr txBox="1"/>
          <p:nvPr/>
        </p:nvSpPr>
        <p:spPr>
          <a:xfrm>
            <a:off x="727812" y="1144295"/>
            <a:ext cx="8083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2"/>
              </a:rPr>
              <a:t>https://github.com/RushdaMansuri/Maid-Ease/tree/main/CS692</a:t>
            </a:r>
            <a:r>
              <a:rPr lang="en-US" sz="2000" dirty="0">
                <a:latin typeface="+mj-lt"/>
              </a:rPr>
              <a:t> </a:t>
            </a:r>
          </a:p>
        </p:txBody>
      </p:sp>
      <p:pic>
        <p:nvPicPr>
          <p:cNvPr id="3074" name="Picture 2" descr="Free Vector | Java developer. smartphone software. javascript coding,  writing application, css programming. html source code tampering. mobile  program. vector isolated concept metaphor illustration.">
            <a:extLst>
              <a:ext uri="{FF2B5EF4-FFF2-40B4-BE49-F238E27FC236}">
                <a16:creationId xmlns:a16="http://schemas.microsoft.com/office/drawing/2014/main" id="{290370DA-78AE-9501-6772-26558362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297" y="5237945"/>
            <a:ext cx="1571987" cy="15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6E71DF-84DF-DF3E-3DCF-D2D989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3" y="1681092"/>
            <a:ext cx="10657232" cy="4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96BC-7CD0-8B99-5839-21A12575D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266" y="111437"/>
            <a:ext cx="11373915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600" b="1" dirty="0"/>
            </a:br>
            <a:r>
              <a:rPr lang="en-US" sz="2000" b="1" dirty="0"/>
              <a:t>--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43D003-5541-B6EC-533B-5CB4310B9A85}"/>
              </a:ext>
            </a:extLst>
          </p:cNvPr>
          <p:cNvSpPr txBox="1">
            <a:spLocks/>
          </p:cNvSpPr>
          <p:nvPr/>
        </p:nvSpPr>
        <p:spPr>
          <a:xfrm>
            <a:off x="727812" y="298305"/>
            <a:ext cx="8812593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b="1" dirty="0"/>
              <a:t>Repository Structure – Code </a:t>
            </a:r>
            <a:r>
              <a:rPr lang="en-US" sz="2000" b="1" dirty="0"/>
              <a:t>(Code-base)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ADE60-2980-6E9C-2DDE-33A3F908FA4B}"/>
              </a:ext>
            </a:extLst>
          </p:cNvPr>
          <p:cNvSpPr txBox="1"/>
          <p:nvPr/>
        </p:nvSpPr>
        <p:spPr>
          <a:xfrm>
            <a:off x="727812" y="1144295"/>
            <a:ext cx="88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2"/>
              </a:rPr>
              <a:t>https://github.com/RushdaMansuri/Maid-Ease/tree/main/CS692/website</a:t>
            </a:r>
            <a:r>
              <a:rPr lang="en-US" sz="2000" dirty="0">
                <a:latin typeface="+mj-lt"/>
              </a:rPr>
              <a:t> </a:t>
            </a:r>
          </a:p>
        </p:txBody>
      </p:sp>
      <p:pic>
        <p:nvPicPr>
          <p:cNvPr id="4098" name="Picture 2" descr="Server Cartoon Stock Illustrations – 11,847 Server Cartoon Stock  Illustrations, Vectors &amp; Clipart - Dreamstime">
            <a:extLst>
              <a:ext uri="{FF2B5EF4-FFF2-40B4-BE49-F238E27FC236}">
                <a16:creationId xmlns:a16="http://schemas.microsoft.com/office/drawing/2014/main" id="{FB373D51-F059-51F2-3FD3-9D42C7BD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20" y="-471968"/>
            <a:ext cx="2768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32C681D-E341-E70C-4891-64A828FB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2" y="1679726"/>
            <a:ext cx="10390762" cy="43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B678DAD-FFC0-1D2B-ADC6-B32EC3F50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266" y="111437"/>
            <a:ext cx="11373915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600" b="1" dirty="0"/>
            </a:br>
            <a:r>
              <a:rPr lang="en-US" sz="2000" b="1" dirty="0"/>
              <a:t>--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38EA8FE-9D1C-FC4A-3FBB-900D3469EAA6}"/>
              </a:ext>
            </a:extLst>
          </p:cNvPr>
          <p:cNvSpPr txBox="1">
            <a:spLocks/>
          </p:cNvSpPr>
          <p:nvPr/>
        </p:nvSpPr>
        <p:spPr>
          <a:xfrm>
            <a:off x="727812" y="298305"/>
            <a:ext cx="8812593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b="1" dirty="0"/>
              <a:t>Repository Structure – Code </a:t>
            </a:r>
            <a:r>
              <a:rPr lang="en-US" sz="2000" b="1" dirty="0"/>
              <a:t>(Code-base – </a:t>
            </a:r>
            <a:r>
              <a:rPr lang="en-US" sz="2000" b="1" dirty="0" err="1"/>
              <a:t>Serverside</a:t>
            </a:r>
            <a:r>
              <a:rPr lang="en-US" sz="200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12338-B71C-64D8-BFBD-1A2C5C309295}"/>
              </a:ext>
            </a:extLst>
          </p:cNvPr>
          <p:cNvSpPr txBox="1"/>
          <p:nvPr/>
        </p:nvSpPr>
        <p:spPr>
          <a:xfrm>
            <a:off x="727812" y="1144295"/>
            <a:ext cx="88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2"/>
              </a:rPr>
              <a:t>https://github.com/RushdaMansuri/Maid-Ease/tree/main/CS692/website/api</a:t>
            </a:r>
            <a:r>
              <a:rPr lang="en-US" sz="2000" dirty="0">
                <a:latin typeface="+mj-lt"/>
              </a:rPr>
              <a:t> </a:t>
            </a:r>
          </a:p>
        </p:txBody>
      </p:sp>
      <p:pic>
        <p:nvPicPr>
          <p:cNvPr id="21" name="Picture 2" descr="Server Cartoon Stock Illustrations – 11,847 Server Cartoon Stock  Illustrations, Vectors &amp; Clipart - Dreamstime">
            <a:extLst>
              <a:ext uri="{FF2B5EF4-FFF2-40B4-BE49-F238E27FC236}">
                <a16:creationId xmlns:a16="http://schemas.microsoft.com/office/drawing/2014/main" id="{878C8163-06D7-A912-7FAB-466F9404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20" y="-471968"/>
            <a:ext cx="2768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screenshot of a web page&#10;&#10;Description automatically generated">
            <a:extLst>
              <a:ext uri="{FF2B5EF4-FFF2-40B4-BE49-F238E27FC236}">
                <a16:creationId xmlns:a16="http://schemas.microsoft.com/office/drawing/2014/main" id="{5D4D1858-69E3-1469-8407-70F95E62D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2" y="1679726"/>
            <a:ext cx="10642553" cy="44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CF729-2434-BD8B-5D32-8B01B796C8CF}"/>
              </a:ext>
            </a:extLst>
          </p:cNvPr>
          <p:cNvSpPr txBox="1">
            <a:spLocks/>
          </p:cNvSpPr>
          <p:nvPr/>
        </p:nvSpPr>
        <p:spPr>
          <a:xfrm>
            <a:off x="553266" y="111437"/>
            <a:ext cx="11373915" cy="9848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600" b="1"/>
            </a:br>
            <a:r>
              <a:rPr lang="en-US" sz="2000" b="1"/>
              <a:t>--</a:t>
            </a:r>
            <a:endParaRPr lang="en-US" sz="20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99460E-959E-E0E9-2233-E92A3F5C9D85}"/>
              </a:ext>
            </a:extLst>
          </p:cNvPr>
          <p:cNvSpPr txBox="1">
            <a:spLocks/>
          </p:cNvSpPr>
          <p:nvPr/>
        </p:nvSpPr>
        <p:spPr>
          <a:xfrm>
            <a:off x="727812" y="298305"/>
            <a:ext cx="8812593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400" b="1" dirty="0"/>
              <a:t>Repository Structure – Code </a:t>
            </a:r>
            <a:r>
              <a:rPr lang="en-US" sz="2000" b="1" dirty="0"/>
              <a:t>(Code-base – </a:t>
            </a:r>
            <a:r>
              <a:rPr lang="en-US" sz="2000" b="1" dirty="0" err="1"/>
              <a:t>Serverside</a:t>
            </a:r>
            <a:r>
              <a:rPr lang="en-US" sz="20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8908F-58B5-18B8-7485-0F0600C8776C}"/>
              </a:ext>
            </a:extLst>
          </p:cNvPr>
          <p:cNvSpPr txBox="1"/>
          <p:nvPr/>
        </p:nvSpPr>
        <p:spPr>
          <a:xfrm>
            <a:off x="727812" y="1144295"/>
            <a:ext cx="917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2"/>
              </a:rPr>
              <a:t>https://github.com/RushdaMansuri/Maid-Ease/tree/main/CS692/website/client</a:t>
            </a:r>
            <a:r>
              <a:rPr lang="en-US" sz="2000" dirty="0">
                <a:latin typeface="+mj-lt"/>
              </a:rPr>
              <a:t> </a:t>
            </a:r>
          </a:p>
        </p:txBody>
      </p:sp>
      <p:pic>
        <p:nvPicPr>
          <p:cNvPr id="12" name="Picture 2" descr="Server Cartoon Stock Illustrations – 11,847 Server Cartoon Stock  Illustrations, Vectors &amp; Clipart - Dreamstime">
            <a:extLst>
              <a:ext uri="{FF2B5EF4-FFF2-40B4-BE49-F238E27FC236}">
                <a16:creationId xmlns:a16="http://schemas.microsoft.com/office/drawing/2014/main" id="{FD18B5B8-22DE-3EFA-0676-C6D1A26D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20" y="-471968"/>
            <a:ext cx="2768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AD2C1E4-DE2F-20E1-9183-87C2C5C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6" y="1679726"/>
            <a:ext cx="10565308" cy="44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43780EE-5CB9-6413-E8DC-1C01B163E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j-lt"/>
              </a:rPr>
              <a:t>Front-End Technologies</a:t>
            </a:r>
          </a:p>
        </p:txBody>
      </p:sp>
      <p:pic>
        <p:nvPicPr>
          <p:cNvPr id="14338" name="Picture 2" descr="Build a Next JS app with the Github API - YouTube">
            <a:extLst>
              <a:ext uri="{FF2B5EF4-FFF2-40B4-BE49-F238E27FC236}">
                <a16:creationId xmlns:a16="http://schemas.microsoft.com/office/drawing/2014/main" id="{C9870BD5-3BD6-6AB9-20D0-B87A61EB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25" y="613611"/>
            <a:ext cx="2384746" cy="13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ransitions and Animation in TailwindCSS">
            <a:extLst>
              <a:ext uri="{FF2B5EF4-FFF2-40B4-BE49-F238E27FC236}">
                <a16:creationId xmlns:a16="http://schemas.microsoft.com/office/drawing/2014/main" id="{46D0554F-FFCD-C84E-D573-97F188432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25" y="2522662"/>
            <a:ext cx="2384746" cy="125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What Is HTML5? Do I Need It For My Business Website?">
            <a:extLst>
              <a:ext uri="{FF2B5EF4-FFF2-40B4-BE49-F238E27FC236}">
                <a16:creationId xmlns:a16="http://schemas.microsoft.com/office/drawing/2014/main" id="{0F34D409-B676-A07C-F3A1-654BDD76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09" y="4405902"/>
            <a:ext cx="2384746" cy="13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GitHub - eropple/taskbotjs: My favorite JS/TS job processing framework.  Maybe yours too? [ARCHIVED]">
            <a:extLst>
              <a:ext uri="{FF2B5EF4-FFF2-40B4-BE49-F238E27FC236}">
                <a16:creationId xmlns:a16="http://schemas.microsoft.com/office/drawing/2014/main" id="{47627B52-4DE2-0145-206D-0D395F31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16" y="1047231"/>
            <a:ext cx="1896522" cy="13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Animated · React Native">
            <a:extLst>
              <a:ext uri="{FF2B5EF4-FFF2-40B4-BE49-F238E27FC236}">
                <a16:creationId xmlns:a16="http://schemas.microsoft.com/office/drawing/2014/main" id="{2FBB40C9-3729-E80F-91D3-8CD4DD5A4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16" y="3386828"/>
            <a:ext cx="1859984" cy="161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5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776178-49C5-752C-BC92-D1A9821BB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Back</a:t>
            </a:r>
            <a:r>
              <a:rPr lang="en-US" sz="4800" b="1" dirty="0">
                <a:latin typeface="+mj-lt"/>
              </a:rPr>
              <a:t>-End Technologies</a:t>
            </a:r>
          </a:p>
        </p:txBody>
      </p:sp>
      <p:pic>
        <p:nvPicPr>
          <p:cNvPr id="15362" name="Picture 2" descr="Achieve Business Objectives With Next Gen Node.js Development">
            <a:extLst>
              <a:ext uri="{FF2B5EF4-FFF2-40B4-BE49-F238E27FC236}">
                <a16:creationId xmlns:a16="http://schemas.microsoft.com/office/drawing/2014/main" id="{DC44E018-F35F-ADE8-E90B-C8ACFBE34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2" y="647688"/>
            <a:ext cx="3313430" cy="165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IREBASE LOGO">
            <a:extLst>
              <a:ext uri="{FF2B5EF4-FFF2-40B4-BE49-F238E27FC236}">
                <a16:creationId xmlns:a16="http://schemas.microsoft.com/office/drawing/2014/main" id="{7901B7B3-FD7D-67A8-A128-D2247CD5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18" y="2628246"/>
            <a:ext cx="2859834" cy="160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was GraphQL born? - DEV Community">
            <a:extLst>
              <a:ext uri="{FF2B5EF4-FFF2-40B4-BE49-F238E27FC236}">
                <a16:creationId xmlns:a16="http://schemas.microsoft.com/office/drawing/2014/main" id="{E83EECAE-E6AF-542A-46CC-065FFAAC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50" y="4307173"/>
            <a:ext cx="3191030" cy="178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Postman - API Testing Tool: What It is, Tutorial - Javatpoint">
            <a:extLst>
              <a:ext uri="{FF2B5EF4-FFF2-40B4-BE49-F238E27FC236}">
                <a16:creationId xmlns:a16="http://schemas.microsoft.com/office/drawing/2014/main" id="{9B07F068-E45C-C83C-50A2-1E47CF92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15" y="4628621"/>
            <a:ext cx="1695570" cy="169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Logo Vector SVG Icon - SVG Repo">
            <a:extLst>
              <a:ext uri="{FF2B5EF4-FFF2-40B4-BE49-F238E27FC236}">
                <a16:creationId xmlns:a16="http://schemas.microsoft.com/office/drawing/2014/main" id="{68991997-B2DA-7D47-F0BA-C4163095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36" y="11994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518</Words>
  <Application>Microsoft Macintosh PowerPoint</Application>
  <PresentationFormat>Widescreen</PresentationFormat>
  <Paragraphs>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Source Code &amp; GitHub Repository: MaidEase</vt:lpstr>
      <vt:lpstr>GitHub URL</vt:lpstr>
      <vt:lpstr>Repository Structure</vt:lpstr>
      <vt:lpstr>Repository Structure - Code</vt:lpstr>
      <vt:lpstr> --</vt:lpstr>
      <vt:lpstr> --</vt:lpstr>
      <vt:lpstr>PowerPoint Presentation</vt:lpstr>
      <vt:lpstr>Front-End Technologies</vt:lpstr>
      <vt:lpstr>Back-End Technologies</vt:lpstr>
      <vt:lpstr>Build &amp; Deployment Procedures</vt:lpstr>
      <vt:lpstr>PowerPoint Presentation</vt:lpstr>
      <vt:lpstr>PowerPoint Presentation</vt:lpstr>
      <vt:lpstr>Jenkins-Dev Pipeline</vt:lpstr>
      <vt:lpstr>PowerPoint Presentation</vt:lpstr>
      <vt:lpstr>Source Code</vt:lpstr>
      <vt:lpstr>PowerPoint Presentation</vt:lpstr>
      <vt:lpstr>API Calls</vt:lpstr>
      <vt:lpstr>ManageServices </vt:lpstr>
      <vt:lpstr>Favourites/Add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UI/ UX (Homepage, Login, Register, Profile, Edit, Delete) </vt:lpstr>
      <vt:lpstr> </vt:lpstr>
      <vt:lpstr>Favourites </vt:lpstr>
      <vt:lpstr>TrackingLoyality</vt:lpstr>
      <vt:lpstr>PostStatiscalData</vt:lpstr>
      <vt:lpstr>PowerPoint Presentation</vt:lpstr>
      <vt:lpstr>PowerPoint Presentation</vt:lpstr>
      <vt:lpstr>Development 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Code &amp; GitHub Repository: MaidEase</dc:title>
  <dc:creator>Mansuri, Ms. Rushda Zameer</dc:creator>
  <cp:lastModifiedBy>Mansuri, Ms. Rushda Zameer</cp:lastModifiedBy>
  <cp:revision>22</cp:revision>
  <dcterms:created xsi:type="dcterms:W3CDTF">2023-11-02T14:35:00Z</dcterms:created>
  <dcterms:modified xsi:type="dcterms:W3CDTF">2023-11-02T20:17:19Z</dcterms:modified>
</cp:coreProperties>
</file>